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67" r:id="rId16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402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iângulo rectângulo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ítulo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17" name="Subtítulo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PT" smtClean="0"/>
              <a:t>Faça clique para editar o estilo</a:t>
            </a:r>
            <a:endParaRPr kumimoji="0" lang="en-US"/>
          </a:p>
        </p:txBody>
      </p:sp>
      <p:grpSp>
        <p:nvGrpSpPr>
          <p:cNvPr id="2" name="Grupo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orma livre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orma livre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orma livre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Conexão recta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Marcador de Posição da Data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19" name="Marcador de Posição do Rodapé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pt-PT"/>
          </a:p>
        </p:txBody>
      </p:sp>
      <p:sp>
        <p:nvSpPr>
          <p:cNvPr id="27" name="Marcador de Posição do Número do Diapositivo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  <p:sp>
        <p:nvSpPr>
          <p:cNvPr id="7" name="Divisa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Divisa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sp>
        <p:nvSpPr>
          <p:cNvPr id="5" name="Marcador de Posição de Conteúdo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PT" smtClean="0"/>
              <a:t>Clique no ícone para adicionar uma imagem</a:t>
            </a:r>
            <a:endParaRPr kumimoji="0" lang="en-US" dirty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Triângulo rectângulo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Conexão recta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Divisa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orma livre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Triângulo rectângulo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Conexão recta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Marcador de Posição do Título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0" name="Marcador de Posição do Texto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  <a:p>
            <a:pPr lvl="1" eaLnBrk="1" latinLnBrk="0" hangingPunct="1"/>
            <a:r>
              <a:rPr kumimoji="0" lang="pt-PT" smtClean="0"/>
              <a:t>Segundo nível</a:t>
            </a:r>
          </a:p>
          <a:p>
            <a:pPr lvl="2" eaLnBrk="1" latinLnBrk="0" hangingPunct="1"/>
            <a:r>
              <a:rPr kumimoji="0" lang="pt-PT" smtClean="0"/>
              <a:t>Terceiro nível</a:t>
            </a:r>
          </a:p>
          <a:p>
            <a:pPr lvl="3" eaLnBrk="1" latinLnBrk="0" hangingPunct="1"/>
            <a:r>
              <a:rPr kumimoji="0" lang="pt-PT" smtClean="0"/>
              <a:t>Quarto nível</a:t>
            </a:r>
          </a:p>
          <a:p>
            <a:pPr lvl="4" eaLnBrk="1" latinLnBrk="0" hangingPunct="1"/>
            <a:r>
              <a:rPr kumimoji="0" lang="pt-PT" smtClean="0"/>
              <a:t>Quinto nível</a:t>
            </a:r>
            <a:endParaRPr kumimoji="0" lang="en-US"/>
          </a:p>
        </p:txBody>
      </p:sp>
      <p:sp>
        <p:nvSpPr>
          <p:cNvPr id="10" name="Marcador de Posição da Data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7DA2F06D-8415-48C4-BD5D-068AA450694B}" type="datetimeFigureOut">
              <a:rPr lang="pt-PT" smtClean="0"/>
              <a:pPr/>
              <a:t>13/02/2014</a:t>
            </a:fld>
            <a:endParaRPr lang="pt-PT"/>
          </a:p>
        </p:txBody>
      </p:sp>
      <p:sp>
        <p:nvSpPr>
          <p:cNvPr id="22" name="Marcador de Posição do Rodapé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pt-PT"/>
          </a:p>
        </p:txBody>
      </p:sp>
      <p:sp>
        <p:nvSpPr>
          <p:cNvPr id="18" name="Marcador de Posição do Número do Diapositivo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711B76BF-1E2F-405C-BD1D-62D821398669}" type="slidenum">
              <a:rPr lang="pt-PT" smtClean="0"/>
              <a:pPr/>
              <a:t>‹#›</a:t>
            </a:fld>
            <a:endParaRPr lang="pt-P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smtClean="0"/>
              <a:t>Animação de Personagens - </a:t>
            </a:r>
            <a:r>
              <a:rPr lang="pt-PT" dirty="0" err="1" smtClean="0"/>
              <a:t>Boids</a:t>
            </a:r>
            <a:endParaRPr lang="pt-P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 smtClean="0"/>
              <a:t>Paulo Marques – 25325</a:t>
            </a:r>
          </a:p>
          <a:p>
            <a:r>
              <a:rPr lang="pt-PT" dirty="0" smtClean="0"/>
              <a:t>Tiago Leite - 25305</a:t>
            </a:r>
            <a:endParaRPr lang="pt-PT" dirty="0"/>
          </a:p>
        </p:txBody>
      </p:sp>
      <p:pic>
        <p:nvPicPr>
          <p:cNvPr id="4" name="Imagem 3" descr="EE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260648"/>
            <a:ext cx="1714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Unidirecional</a:t>
            </a:r>
          </a:p>
          <a:p>
            <a:endParaRPr lang="pt-PT" dirty="0" smtClean="0"/>
          </a:p>
          <a:p>
            <a:endParaRPr lang="pt-PT" dirty="0" smtClean="0"/>
          </a:p>
          <a:p>
            <a:r>
              <a:rPr lang="pt-PT" dirty="0" smtClean="0"/>
              <a:t>Bidirecional</a:t>
            </a:r>
            <a:endParaRPr lang="pt-PT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Linguagem/XML - Relação</a:t>
            </a:r>
            <a:endParaRPr lang="pt-PT" dirty="0"/>
          </a:p>
        </p:txBody>
      </p:sp>
      <p:sp>
        <p:nvSpPr>
          <p:cNvPr id="4" name="CaixaDeTexto 3"/>
          <p:cNvSpPr txBox="1"/>
          <p:nvPr/>
        </p:nvSpPr>
        <p:spPr>
          <a:xfrm>
            <a:off x="683568" y="2132856"/>
            <a:ext cx="748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&lt;Friends A="id02" B="id03" </a:t>
            </a:r>
            <a:r>
              <a:rPr lang="en-US" dirty="0" smtClean="0"/>
              <a:t>/&gt;</a:t>
            </a:r>
            <a:endParaRPr lang="pt-PT" dirty="0"/>
          </a:p>
        </p:txBody>
      </p:sp>
      <p:sp>
        <p:nvSpPr>
          <p:cNvPr id="6" name="CaixaDeTexto 5"/>
          <p:cNvSpPr txBox="1"/>
          <p:nvPr/>
        </p:nvSpPr>
        <p:spPr>
          <a:xfrm>
            <a:off x="683568" y="3573016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hangingPunct="0"/>
            <a:r>
              <a:rPr lang="en-US" dirty="0"/>
              <a:t>&lt;Friends A="id02" B="id03" /&gt;</a:t>
            </a:r>
            <a:endParaRPr lang="pt-PT" dirty="0"/>
          </a:p>
          <a:p>
            <a:pPr hangingPunct="0"/>
            <a:r>
              <a:rPr lang="en-US" dirty="0"/>
              <a:t>&lt;Friends A="id03" B="id02" </a:t>
            </a:r>
            <a:r>
              <a:rPr lang="en-US" dirty="0" smtClean="0"/>
              <a:t>/&gt;</a:t>
            </a:r>
            <a:endParaRPr lang="pt-PT" dirty="0"/>
          </a:p>
        </p:txBody>
      </p:sp>
      <p:pic>
        <p:nvPicPr>
          <p:cNvPr id="7" name="Imagem 6" descr="EE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29500" y="5524500"/>
            <a:ext cx="1714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Cúbicos (Paralelepípedos)</a:t>
            </a:r>
          </a:p>
          <a:p>
            <a:endParaRPr lang="pt-PT" dirty="0" smtClean="0"/>
          </a:p>
          <a:p>
            <a:endParaRPr lang="pt-PT" dirty="0" smtClean="0"/>
          </a:p>
          <a:p>
            <a:endParaRPr lang="pt-PT" dirty="0" smtClean="0"/>
          </a:p>
          <a:p>
            <a:r>
              <a:rPr lang="pt-PT" dirty="0" smtClean="0"/>
              <a:t>Esféricos</a:t>
            </a:r>
            <a:endParaRPr lang="pt-PT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Linguagem/XML - Obstáculos</a:t>
            </a:r>
            <a:endParaRPr lang="pt-PT" dirty="0"/>
          </a:p>
        </p:txBody>
      </p:sp>
      <p:sp>
        <p:nvSpPr>
          <p:cNvPr id="4" name="CaixaDeTexto 3"/>
          <p:cNvSpPr txBox="1"/>
          <p:nvPr/>
        </p:nvSpPr>
        <p:spPr>
          <a:xfrm>
            <a:off x="611560" y="2132856"/>
            <a:ext cx="7920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&lt;</a:t>
            </a:r>
            <a:r>
              <a:rPr lang="pt-PT" dirty="0" err="1"/>
              <a:t>Obstacle</a:t>
            </a:r>
            <a:r>
              <a:rPr lang="pt-PT" dirty="0"/>
              <a:t> id="2" min="(-10.0 , -10.0 , -10.0)" </a:t>
            </a:r>
            <a:r>
              <a:rPr lang="pt-PT" dirty="0" err="1"/>
              <a:t>max</a:t>
            </a:r>
            <a:r>
              <a:rPr lang="pt-PT" dirty="0"/>
              <a:t>="(10.0 , 10.0 , 10.0)" /&gt;</a:t>
            </a:r>
          </a:p>
          <a:p>
            <a:endParaRPr lang="pt-PT" dirty="0"/>
          </a:p>
        </p:txBody>
      </p:sp>
      <p:sp>
        <p:nvSpPr>
          <p:cNvPr id="5" name="CaixaDeTexto 4"/>
          <p:cNvSpPr txBox="1"/>
          <p:nvPr/>
        </p:nvSpPr>
        <p:spPr>
          <a:xfrm>
            <a:off x="683568" y="3861048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&lt;</a:t>
            </a:r>
            <a:r>
              <a:rPr lang="pt-PT" dirty="0" err="1"/>
              <a:t>Obstacle</a:t>
            </a:r>
            <a:r>
              <a:rPr lang="pt-PT" dirty="0"/>
              <a:t> id="2" </a:t>
            </a:r>
            <a:r>
              <a:rPr lang="pt-PT" dirty="0" err="1"/>
              <a:t>center</a:t>
            </a:r>
            <a:r>
              <a:rPr lang="pt-PT" dirty="0"/>
              <a:t>="(-10.0 , -10.0 , -10.0)" </a:t>
            </a:r>
            <a:r>
              <a:rPr lang="pt-PT" dirty="0" err="1"/>
              <a:t>radius</a:t>
            </a:r>
            <a:r>
              <a:rPr lang="pt-PT" dirty="0"/>
              <a:t>="10" </a:t>
            </a:r>
            <a:r>
              <a:rPr lang="pt-PT" dirty="0" smtClean="0"/>
              <a:t>/&gt;</a:t>
            </a:r>
            <a:endParaRPr lang="pt-PT" dirty="0"/>
          </a:p>
        </p:txBody>
      </p:sp>
      <p:pic>
        <p:nvPicPr>
          <p:cNvPr id="6" name="Imagem 5" descr="EE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29500" y="5524500"/>
            <a:ext cx="1714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xample01_0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7624" y="44624"/>
            <a:ext cx="6768752" cy="6768751"/>
          </a:xfrm>
        </p:spPr>
      </p:pic>
    </p:spTree>
    <p:extLst>
      <p:ext uri="{BB962C8B-B14F-4D97-AF65-F5344CB8AC3E}">
        <p14:creationId xmlns:p14="http://schemas.microsoft.com/office/powerpoint/2010/main" val="3788265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xample02_predators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27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xample0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95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67544" y="2132856"/>
            <a:ext cx="8229600" cy="1143000"/>
          </a:xfrm>
        </p:spPr>
        <p:txBody>
          <a:bodyPr/>
          <a:lstStyle/>
          <a:p>
            <a:pPr algn="ctr"/>
            <a:r>
              <a:rPr lang="pt-PT" dirty="0" smtClean="0"/>
              <a:t>Conclusões</a:t>
            </a:r>
            <a:endParaRPr lang="pt-PT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Separação</a:t>
            </a:r>
          </a:p>
          <a:p>
            <a:r>
              <a:rPr lang="pt-PT" dirty="0" smtClean="0"/>
              <a:t>Alinhamento</a:t>
            </a:r>
          </a:p>
          <a:p>
            <a:r>
              <a:rPr lang="pt-PT" dirty="0" smtClean="0"/>
              <a:t>Coesão</a:t>
            </a:r>
            <a:endParaRPr lang="pt-PT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Funcionalidades</a:t>
            </a:r>
            <a:endParaRPr lang="pt-PT" dirty="0"/>
          </a:p>
        </p:txBody>
      </p:sp>
      <p:pic>
        <p:nvPicPr>
          <p:cNvPr id="4" name="Imagem 3" descr="EE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29500" y="5524500"/>
            <a:ext cx="1714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Lideres</a:t>
            </a:r>
          </a:p>
          <a:p>
            <a:r>
              <a:rPr lang="pt-PT" dirty="0" smtClean="0"/>
              <a:t>Ponto de Objetivo</a:t>
            </a:r>
          </a:p>
          <a:p>
            <a:r>
              <a:rPr lang="pt-PT" dirty="0" smtClean="0"/>
              <a:t>Predadores</a:t>
            </a:r>
          </a:p>
          <a:p>
            <a:r>
              <a:rPr lang="pt-PT" dirty="0" smtClean="0"/>
              <a:t>Caminhos</a:t>
            </a:r>
          </a:p>
          <a:p>
            <a:r>
              <a:rPr lang="pt-PT" dirty="0" smtClean="0"/>
              <a:t>Obstáculos</a:t>
            </a:r>
          </a:p>
          <a:p>
            <a:r>
              <a:rPr lang="pt-PT" dirty="0" smtClean="0"/>
              <a:t>Aleatoriedade</a:t>
            </a:r>
            <a:endParaRPr lang="pt-PT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Funcionalidades</a:t>
            </a:r>
            <a:endParaRPr lang="pt-PT" dirty="0"/>
          </a:p>
        </p:txBody>
      </p:sp>
      <p:pic>
        <p:nvPicPr>
          <p:cNvPr id="4" name="Imagem 3" descr="EE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29500" y="5524500"/>
            <a:ext cx="1714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 descr="estrutura2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95535" y="980729"/>
            <a:ext cx="8608807" cy="4842454"/>
          </a:xfr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Estrutura</a:t>
            </a:r>
            <a:endParaRPr lang="pt-PT" dirty="0"/>
          </a:p>
        </p:txBody>
      </p:sp>
      <p:pic>
        <p:nvPicPr>
          <p:cNvPr id="6" name="Imagem 5" descr="estrutura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51520" y="1052736"/>
            <a:ext cx="8533334" cy="4800000"/>
          </a:xfrm>
          <a:prstGeom prst="rect">
            <a:avLst/>
          </a:prstGeom>
        </p:spPr>
      </p:pic>
      <p:pic>
        <p:nvPicPr>
          <p:cNvPr id="5" name="Imagem 4" descr="EENG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429500" y="5524500"/>
            <a:ext cx="1714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Estrutura - </a:t>
            </a:r>
            <a:r>
              <a:rPr lang="pt-PT" dirty="0" err="1" smtClean="0"/>
              <a:t>RTree</a:t>
            </a:r>
            <a:endParaRPr lang="pt-PT" dirty="0"/>
          </a:p>
        </p:txBody>
      </p:sp>
      <p:pic>
        <p:nvPicPr>
          <p:cNvPr id="4" name="Picture 5" descr="File:R-tree.svg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556792"/>
            <a:ext cx="4176464" cy="3744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6" descr="http://upload.wikimedia.org/wikipedia/commons/thumb/5/57/RTree-Visualization-3D.svg/400px-RTree-Visualization-3D.svg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412776"/>
            <a:ext cx="3960440" cy="3888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m 5" descr="EENG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429500" y="5524500"/>
            <a:ext cx="1714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hangingPunct="0">
              <a:buNone/>
            </a:pPr>
            <a:r>
              <a:rPr lang="en-US" dirty="0" smtClean="0"/>
              <a:t>&lt;</a:t>
            </a:r>
            <a:r>
              <a:rPr lang="en-US" dirty="0" err="1" smtClean="0"/>
              <a:t>Boid</a:t>
            </a:r>
            <a:r>
              <a:rPr lang="en-US" dirty="0" smtClean="0"/>
              <a:t> id="id01"&gt;</a:t>
            </a:r>
            <a:endParaRPr lang="pt-PT" dirty="0" smtClean="0"/>
          </a:p>
          <a:p>
            <a:pPr hangingPunct="0">
              <a:buNone/>
            </a:pPr>
            <a:r>
              <a:rPr lang="pt-PT" dirty="0" smtClean="0"/>
              <a:t>		</a:t>
            </a:r>
            <a:r>
              <a:rPr lang="en-US" dirty="0" smtClean="0"/>
              <a:t>&lt;Attribute velocity="0.2" /&gt;</a:t>
            </a:r>
            <a:endParaRPr lang="pt-PT" dirty="0" smtClean="0"/>
          </a:p>
          <a:p>
            <a:pPr hangingPunct="0">
              <a:buNone/>
            </a:pPr>
            <a:r>
              <a:rPr lang="en-US" dirty="0" smtClean="0"/>
              <a:t>		&lt;Attribute acceleration="0.2" /&gt;</a:t>
            </a:r>
            <a:endParaRPr lang="pt-PT" dirty="0" smtClean="0"/>
          </a:p>
          <a:p>
            <a:pPr hangingPunct="0">
              <a:buNone/>
            </a:pPr>
            <a:r>
              <a:rPr lang="en-US" dirty="0" smtClean="0"/>
              <a:t>		&lt;Attribute space="10" /&gt;</a:t>
            </a:r>
            <a:endParaRPr lang="pt-PT" dirty="0" smtClean="0"/>
          </a:p>
          <a:p>
            <a:pPr hangingPunct="0">
              <a:buNone/>
            </a:pPr>
            <a:r>
              <a:rPr lang="en-US" dirty="0" smtClean="0"/>
              <a:t>		&lt;Attribute sight="20" /&gt;</a:t>
            </a:r>
            <a:endParaRPr lang="pt-PT" dirty="0" smtClean="0"/>
          </a:p>
          <a:p>
            <a:pPr hangingPunct="0">
              <a:buNone/>
            </a:pPr>
            <a:r>
              <a:rPr lang="en-US" dirty="0" smtClean="0"/>
              <a:t>		&lt;Attribute </a:t>
            </a:r>
            <a:r>
              <a:rPr lang="en-US" dirty="0" err="1" smtClean="0"/>
              <a:t>steeringDeadZone</a:t>
            </a:r>
            <a:r>
              <a:rPr lang="en-US" dirty="0" smtClean="0"/>
              <a:t>="0.2" /&gt;</a:t>
            </a:r>
            <a:endParaRPr lang="pt-PT" dirty="0" smtClean="0"/>
          </a:p>
          <a:p>
            <a:pPr hangingPunct="0">
              <a:buNone/>
            </a:pPr>
            <a:r>
              <a:rPr lang="en-US" dirty="0" smtClean="0"/>
              <a:t>		&lt;Attribute </a:t>
            </a:r>
            <a:r>
              <a:rPr lang="en-US" dirty="0" err="1" smtClean="0"/>
              <a:t>maxSteeringBySecond</a:t>
            </a:r>
            <a:r>
              <a:rPr lang="en-US" dirty="0" smtClean="0"/>
              <a:t>="0.2" /&gt;</a:t>
            </a:r>
            <a:endParaRPr lang="pt-PT" dirty="0" smtClean="0"/>
          </a:p>
          <a:p>
            <a:pPr hangingPunct="0">
              <a:buNone/>
            </a:pPr>
            <a:r>
              <a:rPr lang="en-US" dirty="0" smtClean="0"/>
              <a:t>		&lt;Attribute boundary="40" /&gt;</a:t>
            </a:r>
            <a:endParaRPr lang="pt-PT" dirty="0" smtClean="0"/>
          </a:p>
          <a:p>
            <a:pPr hangingPunct="0">
              <a:buNone/>
            </a:pPr>
            <a:r>
              <a:rPr lang="en-US" dirty="0" smtClean="0"/>
              <a:t>		&lt;Attribute </a:t>
            </a:r>
            <a:r>
              <a:rPr lang="en-US" dirty="0" err="1" smtClean="0"/>
              <a:t>centerOfBoundary</a:t>
            </a:r>
            <a:r>
              <a:rPr lang="en-US" dirty="0" smtClean="0"/>
              <a:t>="(0.0, 0.0 , 0.0)" /&gt;</a:t>
            </a:r>
            <a:endParaRPr lang="pt-PT" dirty="0" smtClean="0"/>
          </a:p>
          <a:p>
            <a:pPr hangingPunct="0">
              <a:buNone/>
            </a:pPr>
            <a:r>
              <a:rPr lang="en-US" dirty="0" smtClean="0"/>
              <a:t>		&lt;Attribute dim="0" /&gt;</a:t>
            </a:r>
            <a:endParaRPr lang="pt-PT" dirty="0" smtClean="0"/>
          </a:p>
          <a:p>
            <a:pPr hangingPunct="0">
              <a:buNone/>
            </a:pPr>
            <a:r>
              <a:rPr lang="en-US" dirty="0" smtClean="0"/>
              <a:t>		&lt;Attribute coord2D="0.2" /&gt;</a:t>
            </a:r>
            <a:endParaRPr lang="pt-PT" dirty="0" smtClean="0"/>
          </a:p>
          <a:p>
            <a:pPr hangingPunct="0">
              <a:buNone/>
            </a:pPr>
            <a:r>
              <a:rPr lang="en-US" dirty="0" smtClean="0"/>
              <a:t>	    	&lt;Attribute </a:t>
            </a:r>
            <a:r>
              <a:rPr lang="en-US" dirty="0" err="1" smtClean="0"/>
              <a:t>path_id</a:t>
            </a:r>
            <a:r>
              <a:rPr lang="en-US" dirty="0" smtClean="0"/>
              <a:t>="0" /&gt;</a:t>
            </a:r>
            <a:endParaRPr lang="pt-PT" dirty="0" smtClean="0"/>
          </a:p>
          <a:p>
            <a:pPr hangingPunct="0">
              <a:buNone/>
            </a:pPr>
            <a:r>
              <a:rPr lang="en-US" dirty="0" smtClean="0"/>
              <a:t>		&lt;Attribute property="</a:t>
            </a:r>
            <a:r>
              <a:rPr lang="en-US" dirty="0" err="1" smtClean="0"/>
              <a:t>sou</a:t>
            </a:r>
            <a:r>
              <a:rPr lang="en-US" dirty="0" smtClean="0"/>
              <a:t> um </a:t>
            </a:r>
            <a:r>
              <a:rPr lang="en-US" dirty="0" err="1" smtClean="0"/>
              <a:t>boid</a:t>
            </a:r>
            <a:r>
              <a:rPr lang="en-US" dirty="0" smtClean="0"/>
              <a:t>" /&gt;</a:t>
            </a:r>
            <a:endParaRPr lang="pt-PT" dirty="0" smtClean="0"/>
          </a:p>
          <a:p>
            <a:pPr hangingPunct="0">
              <a:buNone/>
            </a:pPr>
            <a:r>
              <a:rPr lang="pt-PT" dirty="0" smtClean="0"/>
              <a:t>&lt;/</a:t>
            </a:r>
            <a:r>
              <a:rPr lang="pt-PT" dirty="0" err="1" smtClean="0"/>
              <a:t>Boid</a:t>
            </a:r>
            <a:r>
              <a:rPr lang="pt-PT" dirty="0" smtClean="0"/>
              <a:t>&gt;</a:t>
            </a:r>
          </a:p>
          <a:p>
            <a:pPr>
              <a:buNone/>
            </a:pPr>
            <a:endParaRPr lang="pt-PT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Linguagem/XML - </a:t>
            </a:r>
            <a:r>
              <a:rPr lang="pt-PT" dirty="0" err="1" smtClean="0"/>
              <a:t>Boid</a:t>
            </a:r>
            <a:endParaRPr lang="pt-PT" dirty="0"/>
          </a:p>
        </p:txBody>
      </p:sp>
      <p:pic>
        <p:nvPicPr>
          <p:cNvPr id="4" name="Imagem 3" descr="EE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29500" y="5524500"/>
            <a:ext cx="1714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Linguagem/XML - Grupo</a:t>
            </a:r>
            <a:endParaRPr lang="pt-PT" dirty="0"/>
          </a:p>
        </p:txBody>
      </p:sp>
      <p:sp>
        <p:nvSpPr>
          <p:cNvPr id="5" name="CaixaDeTexto 4"/>
          <p:cNvSpPr txBox="1"/>
          <p:nvPr/>
        </p:nvSpPr>
        <p:spPr>
          <a:xfrm>
            <a:off x="539552" y="1340768"/>
            <a:ext cx="806489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hangingPunct="0"/>
            <a:r>
              <a:rPr lang="en-US" dirty="0"/>
              <a:t>&lt;Group id="g01"&gt;</a:t>
            </a:r>
            <a:endParaRPr lang="pt-PT" dirty="0"/>
          </a:p>
          <a:p>
            <a:pPr hangingPunct="0"/>
            <a:r>
              <a:rPr lang="en-US" dirty="0"/>
              <a:t>	&lt;Attribute </a:t>
            </a:r>
            <a:r>
              <a:rPr lang="en-US" dirty="0" err="1"/>
              <a:t>cycleTime</a:t>
            </a:r>
            <a:r>
              <a:rPr lang="en-US" dirty="0"/>
              <a:t>="10" /&gt;</a:t>
            </a:r>
            <a:endParaRPr lang="pt-PT" dirty="0"/>
          </a:p>
          <a:p>
            <a:pPr hangingPunct="0"/>
            <a:r>
              <a:rPr lang="en-US" dirty="0"/>
              <a:t>   	 &lt;Attribute number="20" /&gt;</a:t>
            </a:r>
            <a:endParaRPr lang="pt-PT" dirty="0"/>
          </a:p>
          <a:p>
            <a:pPr hangingPunct="0"/>
            <a:r>
              <a:rPr lang="en-US" dirty="0"/>
              <a:t>    	&lt;Attribute velocity="4.1" /&gt; </a:t>
            </a:r>
            <a:endParaRPr lang="pt-PT" dirty="0"/>
          </a:p>
          <a:p>
            <a:pPr hangingPunct="0"/>
            <a:r>
              <a:rPr lang="en-US" dirty="0"/>
              <a:t>	&lt;Attribute acceleration="0.2" /&gt;</a:t>
            </a:r>
            <a:endParaRPr lang="pt-PT" dirty="0"/>
          </a:p>
          <a:p>
            <a:pPr hangingPunct="0"/>
            <a:r>
              <a:rPr lang="en-US" dirty="0"/>
              <a:t>   	&lt;Attribute space="10" /&gt;</a:t>
            </a:r>
            <a:endParaRPr lang="pt-PT" dirty="0"/>
          </a:p>
          <a:p>
            <a:pPr hangingPunct="0"/>
            <a:r>
              <a:rPr lang="en-US" dirty="0"/>
              <a:t>	&lt;Attribute sight="20" /&gt;</a:t>
            </a:r>
            <a:endParaRPr lang="pt-PT" dirty="0"/>
          </a:p>
          <a:p>
            <a:pPr hangingPunct="0"/>
            <a:r>
              <a:rPr lang="en-US" dirty="0"/>
              <a:t>	&lt;Attribute </a:t>
            </a:r>
            <a:r>
              <a:rPr lang="en-US" dirty="0" err="1"/>
              <a:t>steeringDeadZone</a:t>
            </a:r>
            <a:r>
              <a:rPr lang="en-US" dirty="0"/>
              <a:t>="0.2" /&gt;</a:t>
            </a:r>
            <a:endParaRPr lang="pt-PT" dirty="0"/>
          </a:p>
          <a:p>
            <a:pPr hangingPunct="0"/>
            <a:r>
              <a:rPr lang="en-US" dirty="0"/>
              <a:t>	&lt;Attribute </a:t>
            </a:r>
            <a:r>
              <a:rPr lang="en-US" dirty="0" err="1"/>
              <a:t>maxSteeringBySecond</a:t>
            </a:r>
            <a:r>
              <a:rPr lang="en-US" dirty="0"/>
              <a:t>="0.2" /&gt;</a:t>
            </a:r>
            <a:endParaRPr lang="pt-PT" dirty="0"/>
          </a:p>
          <a:p>
            <a:pPr hangingPunct="0"/>
            <a:r>
              <a:rPr lang="en-US" dirty="0"/>
              <a:t>	&lt;Attribute boundary="40" /&gt;</a:t>
            </a:r>
            <a:endParaRPr lang="pt-PT" dirty="0"/>
          </a:p>
          <a:p>
            <a:pPr hangingPunct="0"/>
            <a:r>
              <a:rPr lang="en-US" dirty="0"/>
              <a:t>	&lt;Attribute </a:t>
            </a:r>
            <a:r>
              <a:rPr lang="en-US" dirty="0" err="1"/>
              <a:t>centerOfBoundary</a:t>
            </a:r>
            <a:r>
              <a:rPr lang="en-US" dirty="0"/>
              <a:t>="(0.0, 0.0 , 0.0)" /&gt;</a:t>
            </a:r>
            <a:endParaRPr lang="pt-PT" dirty="0"/>
          </a:p>
          <a:p>
            <a:pPr hangingPunct="0"/>
            <a:r>
              <a:rPr lang="en-US" dirty="0"/>
              <a:t>	&lt;Attribute </a:t>
            </a:r>
            <a:r>
              <a:rPr lang="en-US" dirty="0" err="1"/>
              <a:t>targetPos</a:t>
            </a:r>
            <a:r>
              <a:rPr lang="en-US" dirty="0"/>
              <a:t>="(0.0, 0.0 , 0.0)" /&gt;</a:t>
            </a:r>
            <a:endParaRPr lang="pt-PT" dirty="0"/>
          </a:p>
          <a:p>
            <a:pPr hangingPunct="0"/>
            <a:r>
              <a:rPr lang="en-US" dirty="0"/>
              <a:t>	&lt;Attribute dim="0" </a:t>
            </a:r>
            <a:r>
              <a:rPr lang="en-US" dirty="0" smtClean="0"/>
              <a:t>/&gt;</a:t>
            </a:r>
            <a:endParaRPr lang="pt-PT" dirty="0"/>
          </a:p>
        </p:txBody>
      </p:sp>
      <p:pic>
        <p:nvPicPr>
          <p:cNvPr id="6" name="Imagem 5" descr="EE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29500" y="5524500"/>
            <a:ext cx="1714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Linguagem/XML - Grupo</a:t>
            </a:r>
            <a:endParaRPr lang="pt-PT" dirty="0"/>
          </a:p>
        </p:txBody>
      </p:sp>
      <p:sp>
        <p:nvSpPr>
          <p:cNvPr id="4" name="CaixaDeTexto 3"/>
          <p:cNvSpPr txBox="1"/>
          <p:nvPr/>
        </p:nvSpPr>
        <p:spPr>
          <a:xfrm>
            <a:off x="467544" y="1772816"/>
            <a:ext cx="82809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hangingPunct="0"/>
            <a:r>
              <a:rPr lang="en-US" dirty="0" smtClean="0"/>
              <a:t>	&lt;Attribute coord2D="0.2" /&gt;</a:t>
            </a:r>
            <a:endParaRPr lang="pt-PT" dirty="0" smtClean="0"/>
          </a:p>
          <a:p>
            <a:pPr hangingPunct="0"/>
            <a:r>
              <a:rPr lang="en-US" dirty="0" smtClean="0"/>
              <a:t>	&lt;Attribute </a:t>
            </a:r>
            <a:r>
              <a:rPr lang="en-US" dirty="0" err="1" smtClean="0"/>
              <a:t>liderId</a:t>
            </a:r>
            <a:r>
              <a:rPr lang="en-US" dirty="0" smtClean="0"/>
              <a:t>="b05" /&gt;</a:t>
            </a:r>
            <a:endParaRPr lang="pt-PT" dirty="0" smtClean="0"/>
          </a:p>
          <a:p>
            <a:pPr hangingPunct="0"/>
            <a:r>
              <a:rPr lang="en-US" dirty="0" smtClean="0"/>
              <a:t>	&lt;Attribute </a:t>
            </a:r>
            <a:r>
              <a:rPr lang="en-US" dirty="0" err="1" smtClean="0"/>
              <a:t>predatorId</a:t>
            </a:r>
            <a:r>
              <a:rPr lang="en-US" dirty="0" smtClean="0"/>
              <a:t>="b34" /&gt;</a:t>
            </a:r>
            <a:endParaRPr lang="pt-PT" dirty="0" smtClean="0"/>
          </a:p>
          <a:p>
            <a:pPr hangingPunct="0"/>
            <a:r>
              <a:rPr lang="en-US" dirty="0" smtClean="0"/>
              <a:t>	&lt;Attribute </a:t>
            </a:r>
            <a:r>
              <a:rPr lang="en-US" dirty="0" err="1" smtClean="0"/>
              <a:t>predatorsGroup</a:t>
            </a:r>
            <a:r>
              <a:rPr lang="en-US" dirty="0" smtClean="0"/>
              <a:t>="g02" /&gt;</a:t>
            </a:r>
            <a:endParaRPr lang="pt-PT" dirty="0" smtClean="0"/>
          </a:p>
          <a:p>
            <a:pPr hangingPunct="0"/>
            <a:r>
              <a:rPr lang="en-US" dirty="0" smtClean="0"/>
              <a:t>	&lt;Attribute add="bobby" /&gt;</a:t>
            </a:r>
            <a:endParaRPr lang="pt-PT" dirty="0" smtClean="0"/>
          </a:p>
          <a:p>
            <a:pPr hangingPunct="0"/>
            <a:r>
              <a:rPr lang="en-US" dirty="0" smtClean="0"/>
              <a:t>	&lt;Attribute </a:t>
            </a:r>
            <a:r>
              <a:rPr lang="en-US" dirty="0" err="1" smtClean="0"/>
              <a:t>flockWeight</a:t>
            </a:r>
            <a:r>
              <a:rPr lang="en-US" dirty="0" smtClean="0"/>
              <a:t>="0.5" /&gt;</a:t>
            </a:r>
            <a:endParaRPr lang="pt-PT" dirty="0" smtClean="0"/>
          </a:p>
          <a:p>
            <a:pPr hangingPunct="0"/>
            <a:r>
              <a:rPr lang="en-US" dirty="0" smtClean="0"/>
              <a:t>    	&lt;Attribute </a:t>
            </a:r>
            <a:r>
              <a:rPr lang="en-US" dirty="0" err="1" smtClean="0"/>
              <a:t>disperseWeight</a:t>
            </a:r>
            <a:r>
              <a:rPr lang="en-US" dirty="0" smtClean="0"/>
              <a:t>="0.5" /&gt;</a:t>
            </a:r>
            <a:endParaRPr lang="pt-PT" dirty="0" smtClean="0"/>
          </a:p>
          <a:p>
            <a:pPr hangingPunct="0"/>
            <a:r>
              <a:rPr lang="en-US" dirty="0" smtClean="0"/>
              <a:t>    	&lt;Attribute </a:t>
            </a:r>
            <a:r>
              <a:rPr lang="en-US" dirty="0" err="1" smtClean="0"/>
              <a:t>matchWeight</a:t>
            </a:r>
            <a:r>
              <a:rPr lang="en-US" dirty="0" smtClean="0"/>
              <a:t>="0.5" /&gt;</a:t>
            </a:r>
            <a:endParaRPr lang="pt-PT" dirty="0" smtClean="0"/>
          </a:p>
          <a:p>
            <a:pPr hangingPunct="0"/>
            <a:r>
              <a:rPr lang="en-US" dirty="0" smtClean="0"/>
              <a:t>    	&lt;Attribute </a:t>
            </a:r>
            <a:r>
              <a:rPr lang="en-US" dirty="0" err="1" smtClean="0"/>
              <a:t>boundaryWeight</a:t>
            </a:r>
            <a:r>
              <a:rPr lang="en-US" dirty="0" smtClean="0"/>
              <a:t>="1" /&gt;</a:t>
            </a:r>
            <a:endParaRPr lang="pt-PT" dirty="0" smtClean="0"/>
          </a:p>
          <a:p>
            <a:pPr hangingPunct="0"/>
            <a:r>
              <a:rPr lang="en-US" dirty="0" smtClean="0"/>
              <a:t>    	&lt;Attribute </a:t>
            </a:r>
            <a:r>
              <a:rPr lang="en-US" dirty="0" err="1" smtClean="0"/>
              <a:t>followLiderWeight</a:t>
            </a:r>
            <a:r>
              <a:rPr lang="en-US" dirty="0" smtClean="0"/>
              <a:t>="1" /&gt;</a:t>
            </a:r>
            <a:endParaRPr lang="pt-PT" dirty="0" smtClean="0"/>
          </a:p>
          <a:p>
            <a:pPr hangingPunct="0"/>
            <a:r>
              <a:rPr lang="en-US" dirty="0" smtClean="0"/>
              <a:t>    	&lt;Attribute </a:t>
            </a:r>
            <a:r>
              <a:rPr lang="en-US" dirty="0" err="1" smtClean="0"/>
              <a:t>followPathWeight</a:t>
            </a:r>
            <a:r>
              <a:rPr lang="en-US" dirty="0" smtClean="0"/>
              <a:t>="1" /&gt;</a:t>
            </a:r>
            <a:endParaRPr lang="pt-PT" dirty="0" smtClean="0"/>
          </a:p>
          <a:p>
            <a:pPr hangingPunct="0"/>
            <a:r>
              <a:rPr lang="en-US" dirty="0" smtClean="0"/>
              <a:t>    	&lt;Attribute </a:t>
            </a:r>
            <a:r>
              <a:rPr lang="en-US" dirty="0" err="1" smtClean="0"/>
              <a:t>randomWeight</a:t>
            </a:r>
            <a:r>
              <a:rPr lang="en-US" dirty="0" smtClean="0"/>
              <a:t>="0" /&gt;</a:t>
            </a:r>
            <a:endParaRPr lang="pt-PT" dirty="0" smtClean="0"/>
          </a:p>
          <a:p>
            <a:pPr hangingPunct="0"/>
            <a:r>
              <a:rPr lang="en-US" dirty="0" smtClean="0"/>
              <a:t>    	&lt;Attribute </a:t>
            </a:r>
            <a:r>
              <a:rPr lang="en-US" dirty="0" err="1" smtClean="0"/>
              <a:t>avoidObstaclesWeight</a:t>
            </a:r>
            <a:r>
              <a:rPr lang="en-US" dirty="0" smtClean="0"/>
              <a:t>="1" /&gt;</a:t>
            </a:r>
            <a:endParaRPr lang="pt-PT" dirty="0" smtClean="0"/>
          </a:p>
          <a:p>
            <a:pPr hangingPunct="0"/>
            <a:r>
              <a:rPr lang="en-US" dirty="0" smtClean="0"/>
              <a:t>    	&lt;Attribute </a:t>
            </a:r>
            <a:r>
              <a:rPr lang="en-US" dirty="0" err="1" smtClean="0"/>
              <a:t>avoidPredatorsWeight</a:t>
            </a:r>
            <a:r>
              <a:rPr lang="en-US" dirty="0" smtClean="0"/>
              <a:t>="1" /&gt;</a:t>
            </a:r>
            <a:endParaRPr lang="pt-PT" dirty="0" smtClean="0"/>
          </a:p>
          <a:p>
            <a:pPr hangingPunct="0"/>
            <a:r>
              <a:rPr lang="en-US" dirty="0" smtClean="0"/>
              <a:t>&lt;/Group&gt;</a:t>
            </a:r>
            <a:endParaRPr lang="pt-PT" dirty="0" smtClean="0"/>
          </a:p>
          <a:p>
            <a:endParaRPr lang="pt-PT" dirty="0"/>
          </a:p>
        </p:txBody>
      </p:sp>
      <p:pic>
        <p:nvPicPr>
          <p:cNvPr id="5" name="Imagem 4" descr="EE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29500" y="5524500"/>
            <a:ext cx="1714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Linguagem/XML - Caminho</a:t>
            </a:r>
            <a:endParaRPr lang="pt-PT" dirty="0"/>
          </a:p>
        </p:txBody>
      </p:sp>
      <p:sp>
        <p:nvSpPr>
          <p:cNvPr id="4" name="CaixaDeTexto 3"/>
          <p:cNvSpPr txBox="1"/>
          <p:nvPr/>
        </p:nvSpPr>
        <p:spPr>
          <a:xfrm>
            <a:off x="611560" y="1484784"/>
            <a:ext cx="79208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hangingPunct="0"/>
            <a:r>
              <a:rPr lang="en-US" dirty="0"/>
              <a:t>&lt;Path id="0"&gt;</a:t>
            </a:r>
            <a:endParaRPr lang="pt-PT" dirty="0"/>
          </a:p>
          <a:p>
            <a:pPr hangingPunct="0"/>
            <a:r>
              <a:rPr lang="en-US" dirty="0" smtClean="0"/>
              <a:t>	&lt;</a:t>
            </a:r>
            <a:r>
              <a:rPr lang="en-US" dirty="0"/>
              <a:t>Attribute point="( 35.0 , 0.0 , -35.0 )"/&gt;</a:t>
            </a:r>
            <a:endParaRPr lang="pt-PT" dirty="0"/>
          </a:p>
          <a:p>
            <a:pPr hangingPunct="0"/>
            <a:r>
              <a:rPr lang="en-US" dirty="0"/>
              <a:t>    	&lt;Attribute point="( 35.0 , 0.0 , 35.0 )"/&gt;</a:t>
            </a:r>
            <a:endParaRPr lang="pt-PT" dirty="0"/>
          </a:p>
          <a:p>
            <a:pPr hangingPunct="0"/>
            <a:r>
              <a:rPr lang="en-US" dirty="0"/>
              <a:t>    	&lt;Attribute point="( -35.0 , 0.0 , 35.0 )"/&gt;</a:t>
            </a:r>
            <a:endParaRPr lang="pt-PT" dirty="0"/>
          </a:p>
          <a:p>
            <a:pPr hangingPunct="0"/>
            <a:r>
              <a:rPr lang="en-US" dirty="0"/>
              <a:t>    	&lt;Attribute point="( -35.0 , 0.0 , -35.0 )"/&gt;</a:t>
            </a:r>
            <a:endParaRPr lang="pt-PT" dirty="0"/>
          </a:p>
          <a:p>
            <a:pPr hangingPunct="0"/>
            <a:r>
              <a:rPr lang="en-US" dirty="0"/>
              <a:t>    	&lt;Attribute point="( 35.0 , 0.0 , -35.0 )"/&gt;</a:t>
            </a:r>
            <a:endParaRPr lang="pt-PT" dirty="0"/>
          </a:p>
          <a:p>
            <a:pPr hangingPunct="0"/>
            <a:r>
              <a:rPr lang="en-US" dirty="0"/>
              <a:t>    	&lt;Attribute point="( 35.0 , 0.0 , 35.0 )"/&gt;</a:t>
            </a:r>
            <a:endParaRPr lang="pt-PT" dirty="0"/>
          </a:p>
          <a:p>
            <a:r>
              <a:rPr lang="en-US" dirty="0"/>
              <a:t>&lt;/Path</a:t>
            </a:r>
            <a:r>
              <a:rPr lang="en-US" dirty="0" smtClean="0"/>
              <a:t>&gt;</a:t>
            </a:r>
            <a:endParaRPr lang="pt-PT" dirty="0"/>
          </a:p>
        </p:txBody>
      </p:sp>
      <p:pic>
        <p:nvPicPr>
          <p:cNvPr id="5" name="Imagem 4" descr="EE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29500" y="5524500"/>
            <a:ext cx="1714500" cy="133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fluência">
  <a:themeElements>
    <a:clrScheme name="Confluência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fluência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fluênc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103</TotalTime>
  <Words>153</Words>
  <Application>Microsoft Office PowerPoint</Application>
  <PresentationFormat>On-screen Show (4:3)</PresentationFormat>
  <Paragraphs>87</Paragraphs>
  <Slides>15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Lucida Sans Unicode</vt:lpstr>
      <vt:lpstr>Verdana</vt:lpstr>
      <vt:lpstr>Wingdings 2</vt:lpstr>
      <vt:lpstr>Wingdings 3</vt:lpstr>
      <vt:lpstr>Confluência</vt:lpstr>
      <vt:lpstr>Animação de Personagens - Boids</vt:lpstr>
      <vt:lpstr>Funcionalidades</vt:lpstr>
      <vt:lpstr>Funcionalidades</vt:lpstr>
      <vt:lpstr>Estrutura</vt:lpstr>
      <vt:lpstr>Estrutura - RTree</vt:lpstr>
      <vt:lpstr>Linguagem/XML - Boid</vt:lpstr>
      <vt:lpstr>Linguagem/XML - Grupo</vt:lpstr>
      <vt:lpstr>Linguagem/XML - Grupo</vt:lpstr>
      <vt:lpstr>Linguagem/XML - Caminho</vt:lpstr>
      <vt:lpstr>Linguagem/XML - Relação</vt:lpstr>
      <vt:lpstr>Linguagem/XML - Obstáculos</vt:lpstr>
      <vt:lpstr>PowerPoint Presentation</vt:lpstr>
      <vt:lpstr>PowerPoint Presentation</vt:lpstr>
      <vt:lpstr>PowerPoint Presentation</vt:lpstr>
      <vt:lpstr>Conclusões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Animação de Personagens - Boids</dc:title>
  <dc:creator>Tiago</dc:creator>
  <cp:lastModifiedBy>Paulo Marques</cp:lastModifiedBy>
  <cp:revision>15</cp:revision>
  <dcterms:created xsi:type="dcterms:W3CDTF">2014-02-12T19:08:07Z</dcterms:created>
  <dcterms:modified xsi:type="dcterms:W3CDTF">2014-02-13T11:15:23Z</dcterms:modified>
</cp:coreProperties>
</file>

<file path=docProps/thumbnail.jpeg>
</file>